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4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06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65652-D72A-44A4-B719-A18A73C66ED5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3AFB4-0FD5-4B16-9118-DB898F006F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23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DEE73-4211-4064-AE9C-4DB585D251E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308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D1977D-2E5C-93BD-B6EC-EDBDA1961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AEA5B7D-8BBF-C2C5-7300-FEF4BBCEE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478EE8-C136-D025-BBA9-629F5287B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BD8691-7793-07A5-5723-E29CE80B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7D1DDC-B70D-9DAE-74E4-ABCDEB9B4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8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0B2377-F437-645A-3AF3-18EAFFD4D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2052B72-CE87-14D3-8973-DE5C54EDD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1A4727-89D1-FB74-A609-A80723A2C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934FAE-4775-C972-D584-459FC52EB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A71C6D-EBFF-F9D1-73D4-812DB7941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60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D18D3B2-3DD4-86F1-9613-0A7261428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7B81E4-3BCA-DCE9-DBC1-47BCF753D9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D61FDD-3565-5AFD-1EBB-5B0C65800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2B1CCE-239B-CA77-ADD0-54E141613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74E158-E1B8-B173-7B3C-0742B3B9B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676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BF314-2968-EC51-B832-436258C8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32BAFC-C8EB-1567-6C07-A9D6B06DB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348F4D-C14D-CA7B-D1EF-85BB8259A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297B01-D09F-C16F-50C0-DCE0B7FC2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19020C-5F89-FAB3-4D2B-B81E582A2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50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5388CE-AFBB-2449-06F7-00ED25632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F72B0C-B3A0-DEDB-F755-40E9AC182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C27E56-C43A-C984-52FC-E973C3E38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FE4AC1-4889-0DF5-D0AF-EEA80E3C9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AB4264-65A3-48DB-0966-4D6C50B47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34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D8EFE2-6A86-A13C-CD15-F820260D3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3E04CE-1A29-C11D-F18F-1C8990BB55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61B90F-2353-0608-5FCB-9AA26334FD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F0D79F-4D97-C770-E9EA-BD94DF5D5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1E20FD-BCB4-4FAF-CCE4-7C0670212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B8A48A-3359-DB13-731D-46DA6A58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025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50AF95-65FD-82A6-09DB-447F3B8DF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4A1C5E-D1D9-A3E4-1A03-0C4250520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250AF5-23DF-A0F4-72E2-BD2FE8066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F10F778-25F4-3596-C4AE-6759D53885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9ADE6D3-08A6-B60B-4C0D-2F91157690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1CE144B-A2E8-847A-F310-F4459C6E9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D6CD8AC-B48D-A493-F12D-417EFE75A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C4F320D-669B-534F-9B9A-BB68A520B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486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802241-4A41-CDB9-F2F1-C7BCE9A6E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26C3C66-BBB3-DC50-A909-FFB5DE0F0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F9D2C39-F884-E75C-AA6F-4E84F712D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8B1DD35-1233-9DB8-FA35-B495489B1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11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5EEA9DD-E20F-0C5A-5C5E-3F48A7D3F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0699746-47DF-6956-A06D-44C4F52F9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277316-A07E-C7DC-4A5A-086E8E280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9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FB3C48-8929-2232-950C-17E45C0E8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36630E-4136-E153-2452-DFF9BAC93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D8D821-D52E-18AC-AF7B-DC8E7DD2A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1FCF5E-C7FA-6EAA-500F-DDA0774D8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1BDCE8A-0C58-F03E-5600-8C914BF65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3D3673-EBB5-5E4A-1C7F-AE37391F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5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4108C0-D97C-8A1F-78CD-A2F38CD20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B994035-4961-4879-557F-F79E35A57D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0753C6-6056-FCB0-2FBE-D24BE99C2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885FE4-B67E-AAF8-92F8-C2824C7FF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0A0396-ABFB-D607-93F7-94B22ED39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4BC8C66-1677-3BBF-B578-5E5B72E79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62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D2E779D-C6F9-8E64-3231-0E27E9329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3E9E4F-0500-018B-DEE7-20B20013C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77D2BC-D161-1710-3623-A9A8AEE7BD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7D1C69-8FA5-4250-AEE0-C1DB63A1B4A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68E6B9-07DD-552F-AE85-D92715ADC1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6FD50CF-B25C-EBD8-69CD-0C31FDF94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C95526-F971-477B-A063-19B1A579AD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48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4F1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F6963082-DE2A-0C74-A013-0F4CCA187D6B}"/>
              </a:ext>
            </a:extLst>
          </p:cNvPr>
          <p:cNvSpPr/>
          <p:nvPr/>
        </p:nvSpPr>
        <p:spPr>
          <a:xfrm>
            <a:off x="198880" y="190006"/>
            <a:ext cx="11750040" cy="658318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E3D41C5-CE05-F285-B6A5-90D2C4977B7E}"/>
              </a:ext>
            </a:extLst>
          </p:cNvPr>
          <p:cNvSpPr/>
          <p:nvPr/>
        </p:nvSpPr>
        <p:spPr>
          <a:xfrm>
            <a:off x="198880" y="4334879"/>
            <a:ext cx="11722820" cy="827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9BDCB138-27DD-F572-074A-EAB255F1D7A3}"/>
              </a:ext>
            </a:extLst>
          </p:cNvPr>
          <p:cNvSpPr/>
          <p:nvPr/>
        </p:nvSpPr>
        <p:spPr>
          <a:xfrm>
            <a:off x="226100" y="2960300"/>
            <a:ext cx="11722820" cy="827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13C0E88A-E0BD-ADED-E2FD-DB25C641FD17}"/>
              </a:ext>
            </a:extLst>
          </p:cNvPr>
          <p:cNvSpPr/>
          <p:nvPr/>
        </p:nvSpPr>
        <p:spPr>
          <a:xfrm>
            <a:off x="198880" y="1752509"/>
            <a:ext cx="11722820" cy="8714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20A60DD9-660C-B912-8347-A6C287C14603}"/>
              </a:ext>
            </a:extLst>
          </p:cNvPr>
          <p:cNvGrpSpPr/>
          <p:nvPr/>
        </p:nvGrpSpPr>
        <p:grpSpPr>
          <a:xfrm>
            <a:off x="3200400" y="5064754"/>
            <a:ext cx="8684790" cy="459744"/>
            <a:chOff x="1676400" y="8559102"/>
            <a:chExt cx="10170795" cy="1178960"/>
          </a:xfrm>
        </p:grpSpPr>
        <p:sp>
          <p:nvSpPr>
            <p:cNvPr id="10" name="TextBox 12">
              <a:extLst>
                <a:ext uri="{FF2B5EF4-FFF2-40B4-BE49-F238E27FC236}">
                  <a16:creationId xmlns:a16="http://schemas.microsoft.com/office/drawing/2014/main" id="{DFCFA6FF-0107-7374-E4C1-62B04A1803BD}"/>
                </a:ext>
              </a:extLst>
            </p:cNvPr>
            <p:cNvSpPr txBox="1"/>
            <p:nvPr/>
          </p:nvSpPr>
          <p:spPr>
            <a:xfrm>
              <a:off x="1676400" y="8559102"/>
              <a:ext cx="2743200" cy="1178960"/>
            </a:xfrm>
            <a:prstGeom prst="rect">
              <a:avLst/>
            </a:prstGeom>
          </p:spPr>
          <p:txBody>
            <a:bodyPr lIns="39687" tIns="39687" rIns="39687" bIns="39687" rtlCol="0" anchor="ctr"/>
            <a:lstStyle/>
            <a:p>
              <a:pPr algn="ctr">
                <a:lnSpc>
                  <a:spcPts val="3225"/>
                </a:lnSpc>
              </a:pPr>
              <a:endParaRPr b="1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1" name="TextBox 12">
              <a:extLst>
                <a:ext uri="{FF2B5EF4-FFF2-40B4-BE49-F238E27FC236}">
                  <a16:creationId xmlns:a16="http://schemas.microsoft.com/office/drawing/2014/main" id="{BA21EF61-EF6D-7978-33A1-FB1B2B9B80CB}"/>
                </a:ext>
              </a:extLst>
            </p:cNvPr>
            <p:cNvSpPr txBox="1"/>
            <p:nvPr/>
          </p:nvSpPr>
          <p:spPr>
            <a:xfrm>
              <a:off x="9103995" y="8559102"/>
              <a:ext cx="2743200" cy="1178960"/>
            </a:xfrm>
            <a:prstGeom prst="rect">
              <a:avLst/>
            </a:prstGeom>
          </p:spPr>
          <p:txBody>
            <a:bodyPr lIns="39687" tIns="39687" rIns="39687" bIns="39687" rtlCol="0" anchor="ctr"/>
            <a:lstStyle/>
            <a:p>
              <a:pPr algn="ctr">
                <a:lnSpc>
                  <a:spcPts val="3225"/>
                </a:lnSpc>
              </a:pPr>
              <a:endParaRPr b="1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D333C8E5-E8A4-88FB-0C6B-4CF2546525C5}"/>
              </a:ext>
            </a:extLst>
          </p:cNvPr>
          <p:cNvGrpSpPr/>
          <p:nvPr/>
        </p:nvGrpSpPr>
        <p:grpSpPr>
          <a:xfrm>
            <a:off x="398970" y="1678606"/>
            <a:ext cx="1231605" cy="1080000"/>
            <a:chOff x="5542804" y="3625323"/>
            <a:chExt cx="1231605" cy="1080000"/>
          </a:xfrm>
          <a:solidFill>
            <a:srgbClr val="003356"/>
          </a:solidFill>
        </p:grpSpPr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53BD16A0-71CE-182E-86F4-C4740677FE72}"/>
                </a:ext>
              </a:extLst>
            </p:cNvPr>
            <p:cNvSpPr/>
            <p:nvPr/>
          </p:nvSpPr>
          <p:spPr>
            <a:xfrm>
              <a:off x="5542804" y="3625323"/>
              <a:ext cx="1080000" cy="1080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b="1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7" name="TextBox 7">
              <a:extLst>
                <a:ext uri="{FF2B5EF4-FFF2-40B4-BE49-F238E27FC236}">
                  <a16:creationId xmlns:a16="http://schemas.microsoft.com/office/drawing/2014/main" id="{D1E8ABDF-651C-F1D7-E1FE-7EC36EF72E52}"/>
                </a:ext>
              </a:extLst>
            </p:cNvPr>
            <p:cNvSpPr txBox="1"/>
            <p:nvPr/>
          </p:nvSpPr>
          <p:spPr>
            <a:xfrm>
              <a:off x="5726602" y="3866228"/>
              <a:ext cx="1047807" cy="48462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4480"/>
                </a:lnSpc>
                <a:spcBef>
                  <a:spcPct val="0"/>
                </a:spcBef>
              </a:pPr>
              <a:r>
                <a:rPr lang="ja-JP" altLang="en-US" sz="2800" b="1" spc="16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UDモトヤマルベリ Bold"/>
                  <a:sym typeface="UDモトヤマルベリ Bold"/>
                </a:rPr>
                <a:t>目的</a:t>
              </a:r>
              <a:endParaRPr lang="en-US" altLang="ja-JP" sz="1100" b="1" spc="16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UDモトヤマルベリ Bold"/>
                <a:sym typeface="UDモトヤマルベリ Bold"/>
              </a:endParaRP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7376BC0F-5005-55A1-2981-B4C3004E2494}"/>
              </a:ext>
            </a:extLst>
          </p:cNvPr>
          <p:cNvGrpSpPr/>
          <p:nvPr/>
        </p:nvGrpSpPr>
        <p:grpSpPr>
          <a:xfrm>
            <a:off x="363833" y="2987137"/>
            <a:ext cx="1231605" cy="1080000"/>
            <a:chOff x="5542804" y="3625323"/>
            <a:chExt cx="1231605" cy="1080000"/>
          </a:xfrm>
          <a:solidFill>
            <a:srgbClr val="003356"/>
          </a:solidFill>
        </p:grpSpPr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74E1799F-FE97-3D87-0905-E5858EE26E92}"/>
                </a:ext>
              </a:extLst>
            </p:cNvPr>
            <p:cNvSpPr/>
            <p:nvPr/>
          </p:nvSpPr>
          <p:spPr>
            <a:xfrm>
              <a:off x="5542804" y="3625323"/>
              <a:ext cx="1080000" cy="1080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b="1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0" name="TextBox 7">
              <a:extLst>
                <a:ext uri="{FF2B5EF4-FFF2-40B4-BE49-F238E27FC236}">
                  <a16:creationId xmlns:a16="http://schemas.microsoft.com/office/drawing/2014/main" id="{5710670E-0A81-6403-0F75-C0859D4BEA8C}"/>
                </a:ext>
              </a:extLst>
            </p:cNvPr>
            <p:cNvSpPr txBox="1"/>
            <p:nvPr/>
          </p:nvSpPr>
          <p:spPr>
            <a:xfrm>
              <a:off x="5726602" y="3866228"/>
              <a:ext cx="1047807" cy="50206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4480"/>
                </a:lnSpc>
                <a:spcBef>
                  <a:spcPct val="0"/>
                </a:spcBef>
              </a:pPr>
              <a:r>
                <a:rPr lang="ja-JP" altLang="en-US" sz="2800" b="1" spc="16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UDモトヤマルベリ Bold"/>
                  <a:sym typeface="UDモトヤマルベリ Bold"/>
                </a:rPr>
                <a:t>概要</a:t>
              </a:r>
              <a:endParaRPr lang="en-US" altLang="ja-JP" sz="2800" b="1" spc="16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UDモトヤマルベリ Bold"/>
                <a:sym typeface="UDモトヤマルベリ Bold"/>
              </a:endParaRP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017A2F29-1429-CC1B-805C-5C50C120121B}"/>
              </a:ext>
            </a:extLst>
          </p:cNvPr>
          <p:cNvGrpSpPr/>
          <p:nvPr/>
        </p:nvGrpSpPr>
        <p:grpSpPr>
          <a:xfrm>
            <a:off x="377485" y="4327926"/>
            <a:ext cx="1231605" cy="1080000"/>
            <a:chOff x="5542804" y="3625323"/>
            <a:chExt cx="1231605" cy="1080000"/>
          </a:xfrm>
          <a:solidFill>
            <a:srgbClr val="003356"/>
          </a:solidFill>
        </p:grpSpPr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A154C0BC-172E-D94D-AC41-FE1EAEF2B9FB}"/>
                </a:ext>
              </a:extLst>
            </p:cNvPr>
            <p:cNvSpPr/>
            <p:nvPr/>
          </p:nvSpPr>
          <p:spPr>
            <a:xfrm>
              <a:off x="5542804" y="3625323"/>
              <a:ext cx="1080000" cy="1080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b="1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3" name="TextBox 7">
              <a:extLst>
                <a:ext uri="{FF2B5EF4-FFF2-40B4-BE49-F238E27FC236}">
                  <a16:creationId xmlns:a16="http://schemas.microsoft.com/office/drawing/2014/main" id="{A02DDE61-E3CD-3D11-694E-5D4E18077E91}"/>
                </a:ext>
              </a:extLst>
            </p:cNvPr>
            <p:cNvSpPr txBox="1"/>
            <p:nvPr/>
          </p:nvSpPr>
          <p:spPr>
            <a:xfrm>
              <a:off x="5726602" y="3866228"/>
              <a:ext cx="1047807" cy="50206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4480"/>
                </a:lnSpc>
                <a:spcBef>
                  <a:spcPct val="0"/>
                </a:spcBef>
              </a:pPr>
              <a:r>
                <a:rPr lang="ja-JP" altLang="en-US" sz="2800" b="1" spc="16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UDモトヤマルベリ Bold"/>
                  <a:sym typeface="UDモトヤマルベリ Bold"/>
                </a:rPr>
                <a:t>費用</a:t>
              </a:r>
              <a:endParaRPr lang="en-US" altLang="ja-JP" sz="1100" b="1" spc="16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UDモトヤマルベリ Bold"/>
                <a:sym typeface="UDモトヤマルベリ Bold"/>
              </a:endParaRPr>
            </a:p>
          </p:txBody>
        </p:sp>
      </p:grpSp>
      <p:sp>
        <p:nvSpPr>
          <p:cNvPr id="35" name="TextBox 7">
            <a:extLst>
              <a:ext uri="{FF2B5EF4-FFF2-40B4-BE49-F238E27FC236}">
                <a16:creationId xmlns:a16="http://schemas.microsoft.com/office/drawing/2014/main" id="{B15954BC-47DD-9BB5-50CD-EABA37603C5C}"/>
              </a:ext>
            </a:extLst>
          </p:cNvPr>
          <p:cNvSpPr txBox="1"/>
          <p:nvPr/>
        </p:nvSpPr>
        <p:spPr>
          <a:xfrm>
            <a:off x="779907" y="687526"/>
            <a:ext cx="9810801" cy="56746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000"/>
              </a:lnSpc>
              <a:spcBef>
                <a:spcPct val="0"/>
              </a:spcBef>
            </a:pPr>
            <a:r>
              <a:rPr lang="ja-JP" altLang="en-US" sz="4000" b="1" spc="160" dirty="0">
                <a:solidFill>
                  <a:srgbClr val="00335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UDモトヤマルベリ Bold"/>
                <a:sym typeface="UDモトヤマルベリ Bold"/>
              </a:rPr>
              <a:t>●●事業</a:t>
            </a:r>
            <a:endParaRPr lang="en-US" altLang="ja-JP" sz="4000" b="1" spc="160" dirty="0">
              <a:solidFill>
                <a:srgbClr val="003356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UDモトヤマルベリ Bold"/>
              <a:sym typeface="UDモトヤマルベリ Bold"/>
            </a:endParaRPr>
          </a:p>
        </p:txBody>
      </p:sp>
      <p:sp>
        <p:nvSpPr>
          <p:cNvPr id="6" name="AutoShape 7">
            <a:extLst>
              <a:ext uri="{FF2B5EF4-FFF2-40B4-BE49-F238E27FC236}">
                <a16:creationId xmlns:a16="http://schemas.microsoft.com/office/drawing/2014/main" id="{6B720CA1-0099-5DA3-672C-20FE88688B35}"/>
              </a:ext>
            </a:extLst>
          </p:cNvPr>
          <p:cNvSpPr/>
          <p:nvPr/>
        </p:nvSpPr>
        <p:spPr>
          <a:xfrm>
            <a:off x="90950" y="1450074"/>
            <a:ext cx="11988000" cy="0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ja-JP" altLang="en-US" dirty="0"/>
          </a:p>
        </p:txBody>
      </p:sp>
      <p:sp>
        <p:nvSpPr>
          <p:cNvPr id="44" name="TextBox 8">
            <a:extLst>
              <a:ext uri="{FF2B5EF4-FFF2-40B4-BE49-F238E27FC236}">
                <a16:creationId xmlns:a16="http://schemas.microsoft.com/office/drawing/2014/main" id="{2DE9CFC7-F45F-0158-0479-26064C51F706}"/>
              </a:ext>
            </a:extLst>
          </p:cNvPr>
          <p:cNvSpPr txBox="1"/>
          <p:nvPr/>
        </p:nvSpPr>
        <p:spPr>
          <a:xfrm>
            <a:off x="8551700" y="713201"/>
            <a:ext cx="3516364" cy="4103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00"/>
              </a:lnSpc>
            </a:pPr>
            <a:r>
              <a:rPr lang="ja-JP" altLang="en-US" sz="2800" spc="110" dirty="0">
                <a:solidFill>
                  <a:srgbClr val="00206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UDモトヤマルベリ Medium"/>
                <a:sym typeface="UDモトヤマルベリ Medium"/>
              </a:rPr>
              <a:t>●●団体</a:t>
            </a:r>
            <a:r>
              <a:rPr lang="en-US" altLang="ja-JP" sz="2800" spc="110" dirty="0">
                <a:solidFill>
                  <a:srgbClr val="00206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UDモトヤマルベリ Medium"/>
                <a:sym typeface="UDモトヤマルベリ Medium"/>
              </a:rPr>
              <a:t>/</a:t>
            </a:r>
            <a:r>
              <a:rPr lang="ja-JP" altLang="en-US" sz="2800" spc="110" dirty="0">
                <a:solidFill>
                  <a:srgbClr val="00206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UDモトヤマルベリ Medium"/>
                <a:sym typeface="UDモトヤマルベリ Medium"/>
              </a:rPr>
              <a:t>●●課</a:t>
            </a:r>
            <a:endParaRPr lang="en-US" altLang="ja-JP" sz="2800" spc="110" dirty="0">
              <a:solidFill>
                <a:srgbClr val="00206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UDモトヤマルベリ Medium"/>
              <a:sym typeface="UDモトヤマルベリ Medium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2474298C-CB99-F662-7197-A094BD17082D}"/>
              </a:ext>
            </a:extLst>
          </p:cNvPr>
          <p:cNvGrpSpPr/>
          <p:nvPr/>
        </p:nvGrpSpPr>
        <p:grpSpPr>
          <a:xfrm>
            <a:off x="363833" y="5568340"/>
            <a:ext cx="1231605" cy="1080000"/>
            <a:chOff x="5542804" y="3625323"/>
            <a:chExt cx="1231605" cy="1080000"/>
          </a:xfrm>
          <a:solidFill>
            <a:srgbClr val="003356"/>
          </a:solidFill>
        </p:grpSpPr>
        <p:sp>
          <p:nvSpPr>
            <p:cNvPr id="25" name="楕円 24">
              <a:extLst>
                <a:ext uri="{FF2B5EF4-FFF2-40B4-BE49-F238E27FC236}">
                  <a16:creationId xmlns:a16="http://schemas.microsoft.com/office/drawing/2014/main" id="{3548095E-29DB-FA9D-DA5F-2F89B2727725}"/>
                </a:ext>
              </a:extLst>
            </p:cNvPr>
            <p:cNvSpPr/>
            <p:nvPr/>
          </p:nvSpPr>
          <p:spPr>
            <a:xfrm>
              <a:off x="5542804" y="3625323"/>
              <a:ext cx="1080000" cy="1080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b="1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6" name="TextBox 7">
              <a:extLst>
                <a:ext uri="{FF2B5EF4-FFF2-40B4-BE49-F238E27FC236}">
                  <a16:creationId xmlns:a16="http://schemas.microsoft.com/office/drawing/2014/main" id="{500698EC-21C8-6B08-429B-5911A8E7701C}"/>
                </a:ext>
              </a:extLst>
            </p:cNvPr>
            <p:cNvSpPr txBox="1"/>
            <p:nvPr/>
          </p:nvSpPr>
          <p:spPr>
            <a:xfrm>
              <a:off x="5726602" y="3877114"/>
              <a:ext cx="1047807" cy="48462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4480"/>
                </a:lnSpc>
                <a:spcBef>
                  <a:spcPct val="0"/>
                </a:spcBef>
              </a:pPr>
              <a:r>
                <a:rPr lang="ja-JP" altLang="en-US" sz="2800" b="1" spc="160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UDモトヤマルベリ Bold"/>
                  <a:sym typeface="UDモトヤマルベリ Bold"/>
                </a:rPr>
                <a:t>効果</a:t>
              </a:r>
              <a:endParaRPr lang="en-US" altLang="ja-JP" sz="1100" b="1" spc="16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UDモトヤマルベリ Bold"/>
                <a:sym typeface="UDモトヤマルベリ 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6319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ワイド画面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HGS創英角ｺﾞｼｯｸUB</vt:lpstr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2026-01-15T10:19:15Z</dcterms:created>
  <dcterms:modified xsi:type="dcterms:W3CDTF">2026-01-15T10:19:20Z</dcterms:modified>
</cp:coreProperties>
</file>